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9" r:id="rId8"/>
    <p:sldId id="267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Устный счёт</a:t>
            </a:r>
            <a:endParaRPr lang="ru-RU" b="1" dirty="0"/>
          </a:p>
        </p:txBody>
      </p:sp>
      <p:pic>
        <p:nvPicPr>
          <p:cNvPr id="4" name="Содержимое 3" descr="у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4721" y="1935163"/>
            <a:ext cx="6534557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себя!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07008" indent="-1143000">
              <a:buNone/>
            </a:pPr>
            <a:r>
              <a:rPr lang="en-US" sz="6600" dirty="0" smtClean="0">
                <a:latin typeface="Algerian" pitchFamily="82" charset="0"/>
              </a:rPr>
              <a:t>35  36   16   63   0</a:t>
            </a:r>
          </a:p>
          <a:p>
            <a:pPr marL="1207008" indent="-1143000">
              <a:buNone/>
            </a:pPr>
            <a:r>
              <a:rPr lang="en-US" sz="6600" smtClean="0">
                <a:latin typeface="Algerian" pitchFamily="82" charset="0"/>
              </a:rPr>
              <a:t> 0   16    45   49   54</a:t>
            </a:r>
            <a:endParaRPr lang="ru-RU" sz="6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43213" y="1412875"/>
            <a:ext cx="5846762" cy="6477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rgbClr val="008080"/>
                </a:solidFill>
              </a:rPr>
              <a:t>(Сказка – загадка)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603250" y="2708275"/>
            <a:ext cx="8540750" cy="5183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smtClean="0">
                <a:latin typeface="Times New Roman" pitchFamily="18" charset="0"/>
              </a:rPr>
              <a:t>        </a:t>
            </a:r>
            <a:r>
              <a:rPr lang="ru-RU" sz="2000" smtClean="0">
                <a:latin typeface="Times New Roman" pitchFamily="18" charset="0"/>
              </a:rPr>
              <a:t>Вышел старик – годовик. Стал он махать рукавом и пускать птиц. Каждая птица со своим особым именем. Махнул старик – годовик первый раз – и полетели первые три птицы. Повеял холод, мороз.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    Махнул старик – годовик второй раз – и полетела вторая тройка. Снег стал таять, на полях показались цветы.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    Махнул старик – годовик третий раз – полетела третья тройка. Стало жарко, душно, знойно. Крестьяне стали жать рожь.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    Махнул старик – годовик четвёртый раз – и полетели ещё три птицы. Подул холодный ветер, посыпался частый дождь, залегли туманы.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smtClean="0">
                <a:latin typeface="Times New Roman" pitchFamily="18" charset="0"/>
              </a:rPr>
              <a:t>         А птицы были не простые. У каждой птицы по четыре крыла. В каждом крыле по семи перьев, каждое перо тоже со своим именем. Одна половинка пера белая, другая -  чёрная. Махнёт птица раз – станет светлым - светло, махнёт другой – станет темным –темно.</a:t>
            </a:r>
          </a:p>
        </p:txBody>
      </p:sp>
      <p:pic>
        <p:nvPicPr>
          <p:cNvPr id="18436" name="Picture 5" descr="2157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4479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WordArt 6"/>
          <p:cNvSpPr>
            <a:spLocks noChangeArrowheads="1" noChangeShapeType="1" noTextEdit="1"/>
          </p:cNvSpPr>
          <p:nvPr/>
        </p:nvSpPr>
        <p:spPr bwMode="auto">
          <a:xfrm>
            <a:off x="2555875" y="692150"/>
            <a:ext cx="55530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В.Даль  Старик – годовик.</a:t>
            </a:r>
          </a:p>
        </p:txBody>
      </p:sp>
      <p:pic>
        <p:nvPicPr>
          <p:cNvPr id="18438" name="Picture 7" descr="star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2133600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star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989138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star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052513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0" descr="star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916113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1" descr="star01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052736"/>
            <a:ext cx="609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2" descr="star0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6238" y="2060575"/>
            <a:ext cx="1066800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4" name="Picture 13" descr="star0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-242888"/>
            <a:ext cx="1066800" cy="1019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5" name="Picture 14" descr="star02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5600" y="1989138"/>
            <a:ext cx="779463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15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4175"/>
            <a:ext cx="1047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16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9725"/>
            <a:ext cx="10477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17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9" name="Picture 18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0" name="Picture 19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1" name="Picture 20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2" name="Picture 21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625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2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3" descr="star01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5113" y="6297613"/>
            <a:ext cx="831850" cy="56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71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Самые знаменитые часы мира: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322565"/>
            <a:ext cx="2881015" cy="216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1341438"/>
            <a:ext cx="304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Самые известные часы в мир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8538" y="3860800"/>
            <a:ext cx="31273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0" y="3429000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Кремлёвские куранты г. Москва.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724525" y="5876925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Биг Бен г. Лондон Великобритания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2195513" y="6308725"/>
            <a:ext cx="3382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Часы Театра кукол г. Москва.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12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163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160"/>
                            </p:stCondLst>
                            <p:childTnLst>
                              <p:par>
                                <p:cTn id="3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90" grpId="0"/>
      <p:bldP spid="163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Солнечные часы: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420938"/>
            <a:ext cx="3810000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2420938"/>
            <a:ext cx="4392613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Песочные часы: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1989138"/>
            <a:ext cx="2216150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989138"/>
            <a:ext cx="206216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Цветочные: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989138"/>
            <a:ext cx="6192838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Водяные часы: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44675"/>
            <a:ext cx="26860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773238"/>
            <a:ext cx="2843213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2124075" y="5876925"/>
            <a:ext cx="42481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клепсидра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4"/>
          <p:cNvSpPr>
            <a:spLocks noChangeShapeType="1"/>
          </p:cNvSpPr>
          <p:nvPr/>
        </p:nvSpPr>
        <p:spPr bwMode="auto">
          <a:xfrm>
            <a:off x="4572000" y="1557338"/>
            <a:ext cx="173037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Line 5"/>
          <p:cNvSpPr>
            <a:spLocks noChangeShapeType="1"/>
          </p:cNvSpPr>
          <p:nvPr/>
        </p:nvSpPr>
        <p:spPr bwMode="auto">
          <a:xfrm>
            <a:off x="4572000" y="1628775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Line 7"/>
          <p:cNvSpPr>
            <a:spLocks noChangeShapeType="1"/>
          </p:cNvSpPr>
          <p:nvPr/>
        </p:nvSpPr>
        <p:spPr bwMode="auto">
          <a:xfrm flipH="1">
            <a:off x="2627313" y="1557338"/>
            <a:ext cx="19446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AutoShape 8"/>
          <p:cNvSpPr>
            <a:spLocks noChangeArrowheads="1"/>
          </p:cNvSpPr>
          <p:nvPr/>
        </p:nvSpPr>
        <p:spPr bwMode="auto">
          <a:xfrm>
            <a:off x="395288" y="2492375"/>
            <a:ext cx="2592387" cy="936625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latin typeface="Arial" charset="0"/>
              </a:rPr>
              <a:t>Времена года</a:t>
            </a:r>
          </a:p>
          <a:p>
            <a:pPr algn="ctr"/>
            <a:r>
              <a:rPr lang="ru-RU" sz="2800" b="1" i="1">
                <a:latin typeface="Arial" charset="0"/>
              </a:rPr>
              <a:t>( 4 )</a:t>
            </a:r>
          </a:p>
        </p:txBody>
      </p:sp>
      <p:sp>
        <p:nvSpPr>
          <p:cNvPr id="25606" name="AutoShape 9"/>
          <p:cNvSpPr>
            <a:spLocks noChangeArrowheads="1"/>
          </p:cNvSpPr>
          <p:nvPr/>
        </p:nvSpPr>
        <p:spPr bwMode="auto">
          <a:xfrm>
            <a:off x="3635375" y="2997200"/>
            <a:ext cx="1800225" cy="10080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Arial" charset="0"/>
              </a:rPr>
              <a:t>Месяцы</a:t>
            </a:r>
          </a:p>
          <a:p>
            <a:pPr algn="ctr"/>
            <a:r>
              <a:rPr lang="ru-RU" sz="3200" b="1" i="1">
                <a:latin typeface="Arial" charset="0"/>
              </a:rPr>
              <a:t>( 12 )</a:t>
            </a:r>
          </a:p>
        </p:txBody>
      </p:sp>
      <p:sp>
        <p:nvSpPr>
          <p:cNvPr id="25607" name="Rectangle 10"/>
          <p:cNvSpPr>
            <a:spLocks noRot="1" noChangeArrowheads="1"/>
          </p:cNvSpPr>
          <p:nvPr/>
        </p:nvSpPr>
        <p:spPr bwMode="auto">
          <a:xfrm>
            <a:off x="0" y="188913"/>
            <a:ext cx="108585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3200"/>
          </a:p>
        </p:txBody>
      </p:sp>
      <p:sp>
        <p:nvSpPr>
          <p:cNvPr id="25608" name="AutoShape 11"/>
          <p:cNvSpPr>
            <a:spLocks noChangeArrowheads="1"/>
          </p:cNvSpPr>
          <p:nvPr/>
        </p:nvSpPr>
        <p:spPr bwMode="auto">
          <a:xfrm>
            <a:off x="6084888" y="2565400"/>
            <a:ext cx="2232025" cy="12239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>
                <a:latin typeface="Arial" charset="0"/>
              </a:rPr>
              <a:t>Сутки</a:t>
            </a:r>
          </a:p>
          <a:p>
            <a:pPr algn="ctr"/>
            <a:r>
              <a:rPr lang="ru-RU" sz="3200" b="1" i="1">
                <a:latin typeface="Arial" charset="0"/>
              </a:rPr>
              <a:t>( 365 - 366)</a:t>
            </a:r>
          </a:p>
        </p:txBody>
      </p:sp>
      <p:sp>
        <p:nvSpPr>
          <p:cNvPr id="25609" name="AutoShape 13"/>
          <p:cNvSpPr>
            <a:spLocks noChangeArrowheads="1"/>
          </p:cNvSpPr>
          <p:nvPr/>
        </p:nvSpPr>
        <p:spPr bwMode="auto">
          <a:xfrm>
            <a:off x="3276600" y="476250"/>
            <a:ext cx="2590800" cy="1008063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i="1" u="sng">
                <a:latin typeface="Arial" charset="0"/>
              </a:rPr>
              <a:t>Год</a:t>
            </a:r>
          </a:p>
        </p:txBody>
      </p:sp>
      <p:pic>
        <p:nvPicPr>
          <p:cNvPr id="12" name="Picture 17" descr="j02873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5" y="4786313"/>
            <a:ext cx="17002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242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Устный счёт</vt:lpstr>
      <vt:lpstr>Проверь себя!</vt:lpstr>
      <vt:lpstr>(Сказка – загадка)</vt:lpstr>
      <vt:lpstr>Самые знаменитые часы мира:</vt:lpstr>
      <vt:lpstr>Солнечные часы:</vt:lpstr>
      <vt:lpstr>Песочные часы:</vt:lpstr>
      <vt:lpstr>Цветочные:</vt:lpstr>
      <vt:lpstr>Водяные часы: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10</cp:revision>
  <dcterms:modified xsi:type="dcterms:W3CDTF">2013-01-31T21:46:30Z</dcterms:modified>
</cp:coreProperties>
</file>